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2"/>
  </p:notesMasterIdLst>
  <p:sldIdLst>
    <p:sldId id="256" r:id="rId4"/>
    <p:sldId id="257" r:id="rId5"/>
    <p:sldId id="297" r:id="rId6"/>
    <p:sldId id="258" r:id="rId7"/>
    <p:sldId id="261" r:id="rId8"/>
    <p:sldId id="262" r:id="rId9"/>
    <p:sldId id="263" r:id="rId10"/>
    <p:sldId id="266" r:id="rId11"/>
    <p:sldId id="268" r:id="rId13"/>
    <p:sldId id="267" r:id="rId14"/>
    <p:sldId id="326" r:id="rId15"/>
    <p:sldId id="320" r:id="rId16"/>
    <p:sldId id="271" r:id="rId17"/>
    <p:sldId id="316" r:id="rId18"/>
    <p:sldId id="334" r:id="rId19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29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2"/>
        <p:guide pos="2981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45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25.xml"/><Relationship Id="rId7" Type="http://schemas.openxmlformats.org/officeDocument/2006/relationships/image" Target="../media/image18.png"/><Relationship Id="rId6" Type="http://schemas.openxmlformats.org/officeDocument/2006/relationships/tags" Target="../tags/tag24.xml"/><Relationship Id="rId5" Type="http://schemas.openxmlformats.org/officeDocument/2006/relationships/image" Target="../media/image17.png"/><Relationship Id="rId4" Type="http://schemas.openxmlformats.org/officeDocument/2006/relationships/tags" Target="../tags/tag23.xml"/><Relationship Id="rId3" Type="http://schemas.openxmlformats.org/officeDocument/2006/relationships/image" Target="../media/image16.png"/><Relationship Id="rId2" Type="http://schemas.openxmlformats.org/officeDocument/2006/relationships/tags" Target="../tags/tag22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34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21.png"/><Relationship Id="rId1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tags" Target="../tags/tag7.xml"/><Relationship Id="rId3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13.xml"/><Relationship Id="rId7" Type="http://schemas.openxmlformats.org/officeDocument/2006/relationships/image" Target="../media/image10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9.png"/><Relationship Id="rId3" Type="http://schemas.openxmlformats.org/officeDocument/2006/relationships/tags" Target="../tags/tag10.xml"/><Relationship Id="rId2" Type="http://schemas.openxmlformats.org/officeDocument/2006/relationships/image" Target="../media/image8.png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4.png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image" Target="../media/image13.png"/><Relationship Id="rId12" Type="http://schemas.openxmlformats.org/officeDocument/2006/relationships/tags" Target="../tags/tag15.xml"/><Relationship Id="rId11" Type="http://schemas.openxmlformats.org/officeDocument/2006/relationships/image" Target="../media/image12.png"/><Relationship Id="rId10" Type="http://schemas.openxmlformats.org/officeDocument/2006/relationships/tags" Target="../tags/tag1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36195" y="2493010"/>
            <a:ext cx="9086850" cy="1470025"/>
          </a:xfrm>
        </p:spPr>
        <p:txBody>
          <a:bodyPr anchor="ctr" anchorCtr="0"/>
          <a:p>
            <a:pPr algn="ctr" defTabSz="914400" fontAlgn="base">
              <a:buClrTx/>
              <a:buSzTx/>
              <a:buFontTx/>
              <a:buNone/>
            </a:pPr>
            <a:r>
              <a:rPr lang="zh-CN" sz="20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按</a:t>
            </a:r>
            <a:r>
              <a:rPr lang="en-US" altLang="zh-CN" sz="20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“↓”</a:t>
            </a:r>
            <a:r>
              <a:rPr lang="zh-CN" altLang="en-US" sz="200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键</a:t>
            </a:r>
            <a:r>
              <a:rPr lang="zh-CN" altLang="en-US" sz="2000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依次慢慢</a:t>
            </a:r>
            <a:r>
              <a:rPr lang="zh-CN" sz="2000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看</a:t>
            </a:r>
            <a:br>
              <a:rPr lang="zh-CN" sz="2000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sz="2000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18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不需要敲一个代码，</a:t>
            </a:r>
            <a: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搞定别人报价上千上万的脚本</a:t>
            </a:r>
            <a:b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1800" b="1" strike="noStrike" kern="1200" baseline="0" noProof="1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1800" b="1" strike="noStrike" kern="1200" baseline="0" noProof="1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支持：Win7/Win8/Win10/Win11</a:t>
            </a:r>
            <a:b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虚拟机/模拟器/服务器/租用云手机/手机投屏</a:t>
            </a:r>
            <a:b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将来（</a:t>
            </a:r>
            <a:r>
              <a:rPr lang="en-US" altLang="zh-CN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23</a:t>
            </a:r>
            <a: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年底）支持安卓实机，</a:t>
            </a:r>
            <a:r>
              <a:rPr lang="en-US" altLang="zh-CN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APP</a:t>
            </a:r>
            <a: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生成</a:t>
            </a:r>
            <a:b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1800" b="1" strike="noStrike" kern="1200" baseline="0" noProof="1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1800" b="1" strike="noStrike" kern="1200" baseline="0" noProof="1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部分杀毒可能报毒（火绒确定不报），但做生意不能太霸王不给客户解释，所以！</a:t>
            </a:r>
            <a:b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迷信层面：如果真的有毒有后门，作者及所有代理商出门被车撞死。</a:t>
            </a:r>
            <a:b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18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法律层面：如果迷信不管用，愿意接受法律制裁，各位大佬请监督。</a:t>
            </a:r>
            <a:b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1800" b="1" strike="noStrike" kern="1200" baseline="0" noProof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事实层面：</a:t>
            </a:r>
            <a:r>
              <a:rPr lang="zh-CN" altLang="en-US" sz="18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计算机软件著作权登记号2022SR1382346</a:t>
            </a:r>
            <a:r>
              <a:rPr lang="en-US" altLang="zh-CN" sz="18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br>
              <a:rPr lang="en-US" altLang="zh-CN" sz="18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br>
              <a:rPr lang="en-US" altLang="zh-CN" sz="18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zh-CN" altLang="en-US" sz="18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软件名：键鼠大师，可百度</a:t>
            </a:r>
            <a:r>
              <a:rPr lang="en-US" altLang="zh-CN" sz="18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8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中国版权保护中心查询系统</a:t>
            </a:r>
            <a:r>
              <a:rPr lang="en-US" altLang="zh-CN" sz="18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8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进行查询</a:t>
            </a:r>
            <a:endParaRPr lang="zh-CN" altLang="en-US" sz="1800" b="1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内容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4653280"/>
            <a:ext cx="9120505" cy="2212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可将图片设置为前置条件，在三大板块左下角保存步骤后，添加至上图框选部分。</a:t>
            </a: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什么叫前置条件，其实也可以理解为前置判断，举个例子，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下面这段话仔细悟，我写的教程没有一句废话和用不上、看不懂的话。</a:t>
            </a: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如我截图一张桌面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此电脑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的图片，识图成功就进行一次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F5 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刷新桌面，这里就是以桌面的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此电脑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图片为前置条件判断，如果没找到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此电脑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，也就是不会按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F5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刷新桌面，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因为识图成功的前置条件不存在，</a:t>
            </a:r>
            <a:r>
              <a:rPr 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所以不乱按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F5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，此刻直接进入下一步步骤。</a:t>
            </a:r>
            <a:endParaRPr lang="zh-CN" altLang="en-US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区别在于，如果你选择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插入任意板块文件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添加一个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F5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，没有前置条件，那么无论如何到这一步他都会按下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F5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，这一步就给他写死了，因为键鼠录制和模拟，本质上就是死的，很多人编辑出来的脚本不智能，核心因素就是这个，没以图片为前置条件，而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逻辑牛逼的用户，仅仅根据这个框起来的部分，就可以进行一个无限套娃的判断，即识图判断里面再镶套无数个识图判断。</a:t>
            </a:r>
            <a:endParaRPr lang="en-US" altLang="zh-CN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1550" y="44450"/>
            <a:ext cx="709104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内容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1115695"/>
            <a:ext cx="9120505" cy="87185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endParaRPr lang="en-US" alt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区域识图用处一：屏幕出现多个一样</a:t>
            </a:r>
            <a:r>
              <a:rPr 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图片，划分个区域识别就不会冲突了，比如说</a:t>
            </a:r>
            <a:endParaRPr 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        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这位仁兄的目的看聊天记录很明显，就是要点击这个已复活的怪，复活了就过去杀。</a:t>
            </a: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        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这里有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个问题，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假设这样截图，大家仔细观察，他这个背景是透明的，背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  </a:t>
            </a:r>
            <a:endParaRPr lang="en-US" alt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         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景一直在变，所以应该怎么截图运行起来才稳。答案是只截图这个绿色。</a:t>
            </a: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        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仔细看，我上面截图了一堆很小的密密麻麻的绿色，任一即可识别，不信大家后面尝试，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</a:t>
            </a:r>
            <a:endParaRPr lang="en-US" alt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         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但是还有一个问题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，就是整个屏幕上可能有其他绿色，怎么保证软件不识别到其他地方</a:t>
            </a: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        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的绿色去，也就是再框选一个区域，把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BOSS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复活这给他框起来，只能在这里去找绿色，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         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这么说大家应该就更容易理解。</a:t>
            </a:r>
            <a:endParaRPr 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区域识图用处二：框选必定出现图片的</a:t>
            </a:r>
            <a:r>
              <a:rPr 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区域内识别，找图速度比全屏找图会快一丢丢。</a:t>
            </a:r>
            <a:endParaRPr 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区域识图用处三：比如我想开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个网页或者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个游戏同时跑，你就可以把你的电脑屏幕划成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块，各管各的逻辑，这样编辑起来每一步要干嘛，思路会清晰很多，如果想直接后台，亦或者不影响自己的键盘鼠标干其他的，大家可以看看软件左上角的一个按钮：模式说明后台防封。因为这是一个比较大的篇幅，但还是保证大家都看得懂，现在先继续看这个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PPT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，把功能的逻辑先搞明白。</a:t>
            </a:r>
            <a:endParaRPr 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9705" y="1628775"/>
            <a:ext cx="2566670" cy="3455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63395" y="45085"/>
            <a:ext cx="5828030" cy="11277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428490" y="2421255"/>
            <a:ext cx="589915" cy="2476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491865" y="3213100"/>
            <a:ext cx="25400" cy="17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559300" y="3420110"/>
            <a:ext cx="25400" cy="171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559300" y="3420110"/>
            <a:ext cx="25400" cy="171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559300" y="3420110"/>
            <a:ext cx="25400" cy="171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559300" y="3420110"/>
            <a:ext cx="25400" cy="171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40200" y="3402965"/>
            <a:ext cx="25400" cy="171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018405" y="3230245"/>
            <a:ext cx="25400" cy="171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436235" y="3429000"/>
            <a:ext cx="25400" cy="171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796280" y="3230245"/>
            <a:ext cx="25400" cy="171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466465" y="3573145"/>
            <a:ext cx="25400" cy="171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内容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707765" y="3140710"/>
            <a:ext cx="5511165" cy="3335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FF0000"/>
              </a:solidFill>
              <a:highlight>
                <a:srgbClr val="00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运行的流程就是从上往下看：</a:t>
            </a:r>
            <a:endParaRPr lang="zh-CN" altLang="en-US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1-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识别到图片后点击：没识别到图片直接跳过，直接往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走。如果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没有识图失败执行脚本，就往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走，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也没有就是结束，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</a:rPr>
              <a:t>识别到了就是首先鼠标干嘛，点击哪里，因为很多时候我们是要点图片的。操作位置里面有一个点击图片内随机点，实际上是新增加的防检测功能。偏移值不明白点软件内这个红色的问号，下面篇幅也有举例。移动毫秒也可以设置随机间隔，比如</a:t>
            </a:r>
            <a:r>
              <a:rPr lang="en-US" altLang="zh-CN" sz="1200" b="1">
                <a:latin typeface="宋体" panose="02010600030101010101" pitchFamily="2" charset="-122"/>
                <a:cs typeface="宋体" panose="02010600030101010101" pitchFamily="2" charset="-122"/>
              </a:rPr>
              <a:t>400-2000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</a:rPr>
              <a:t>这样。</a:t>
            </a: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2-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识图点击后执行脚本：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</a:rPr>
              <a:t>他不光可以配合键鼠录制、键鼠模拟、还可以配合混搭版块本身，只要左下角保存了，都可以添加至此，比如镶套过验证码之类，还可以识图里面再镶嵌识图，判断里面再镶嵌判断等等，字面意思很好理解。</a:t>
            </a: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en-US" altLang="zh-CN" sz="1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3-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跳转功能：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</a:rPr>
              <a:t>一般是当成第二层判断使用，执行完上面的最后再触发，</a:t>
            </a:r>
            <a:r>
              <a:rPr lang="zh-CN" sz="1200" b="1">
                <a:latin typeface="宋体" panose="02010600030101010101" pitchFamily="2" charset="-122"/>
                <a:cs typeface="宋体" panose="02010600030101010101" pitchFamily="2" charset="-122"/>
              </a:rPr>
              <a:t>如果就保持默认，那么他就是在所有步骤列表依次运行，可填可不填，其实用到这个，把这个用明白的人个人感觉比较少。。</a:t>
            </a:r>
            <a:endParaRPr lang="zh-CN" altLang="en-US" sz="1200" b="1"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内容占位符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723640" y="466090"/>
            <a:ext cx="5353685" cy="186309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循环识图设置：</a:t>
            </a:r>
            <a:endParaRPr lang="zh-CN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动态图建议设置为每</a:t>
            </a:r>
            <a:r>
              <a:rPr lang="en-US" altLang="zh-CN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50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毫秒找图一次，比如找图</a:t>
            </a:r>
            <a:r>
              <a:rPr lang="en-US" altLang="zh-CN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200</a:t>
            </a:r>
            <a:r>
              <a:rPr lang="zh-CN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次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直到成功了再向下执行，多选截取的图片</a:t>
            </a:r>
            <a:r>
              <a:rPr lang="en-US" altLang="zh-CN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配合多次找图，动态图的原理是变化的，但是他不管怎么变，都有一个瞬间会闪回你截图它时候的样子，插入到列表后直接点运行看鼠标，不看</a:t>
            </a:r>
            <a:r>
              <a:rPr lang="en-US" altLang="zh-CN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测试找图</a:t>
            </a:r>
            <a:r>
              <a:rPr lang="en-US" altLang="zh-CN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因为对于动态图，测试找图是默认只找一次的，所以你测试找图会发现找不到，所以以实际运行为准，仔细研究哈这个多次找图，经常会用到。</a:t>
            </a:r>
            <a:endParaRPr lang="zh-CN" altLang="en-US" sz="1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比如说有些图片，他一直给你闪，一直变化，或者偶尔出现偶尔不出现，</a:t>
            </a:r>
            <a:r>
              <a:rPr lang="zh-CN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但是你必须非要识别到他再进行下一步，</a:t>
            </a:r>
            <a:r>
              <a:rPr lang="zh-CN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就可以把这个</a:t>
            </a:r>
            <a:r>
              <a:rPr lang="en-US" altLang="zh-CN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50</a:t>
            </a:r>
            <a:r>
              <a:rPr lang="zh-CN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次多设置一点。否则通常</a:t>
            </a:r>
            <a:r>
              <a:rPr lang="en-US" altLang="zh-CN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次即可。比如说某一张图片，</a:t>
            </a:r>
            <a:r>
              <a:rPr lang="en-US" altLang="zh-CN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lang="zh-CN" altLang="en-US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分钟内必定出现，我必须要点到他才可以下一步按步骤走，就比如可以设置为</a:t>
            </a:r>
            <a:r>
              <a:rPr lang="en-US" altLang="zh-CN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500</a:t>
            </a:r>
            <a:r>
              <a:rPr lang="zh-CN" altLang="en-US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毫秒即</a:t>
            </a:r>
            <a:r>
              <a:rPr lang="en-US" altLang="zh-CN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0.5</a:t>
            </a:r>
            <a:r>
              <a:rPr lang="zh-CN" altLang="en-US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秒找一次，找</a:t>
            </a:r>
            <a:r>
              <a:rPr lang="en-US" altLang="zh-CN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lang="zh-CN" altLang="en-US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分钟除以</a:t>
            </a:r>
            <a:r>
              <a:rPr lang="en-US" altLang="zh-CN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0.5</a:t>
            </a:r>
            <a:r>
              <a:rPr lang="zh-CN" altLang="en-US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秒</a:t>
            </a:r>
            <a:r>
              <a:rPr lang="en-US" altLang="zh-CN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=</a:t>
            </a:r>
            <a:r>
              <a:rPr lang="zh-CN" altLang="en-US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次。找图成功的那一刻，他就往下走了。</a:t>
            </a:r>
            <a:endParaRPr lang="zh-CN" altLang="en-US" sz="1200" b="1">
              <a:solidFill>
                <a:schemeClr val="accent6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560" y="980440"/>
            <a:ext cx="3732530" cy="44030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33655"/>
            <a:ext cx="2720975" cy="5300980"/>
          </a:xfrm>
          <a:prstGeom prst="rect">
            <a:avLst/>
          </a:prstGeom>
        </p:spPr>
      </p:pic>
      <p:sp>
        <p:nvSpPr>
          <p:cNvPr id="6146" name="内容占位符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0" y="5334635"/>
            <a:ext cx="9120505" cy="152336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</a:rPr>
              <a:t>识图偏移值：主要是用来干绝对随机，还不是一般随机的东西，假设左边的抖音图，比如我要点击每个人的头像进去给他发私信，告诉他可以来买我的软件以此引流，但是用正常识图的方式，每个人的头像都绝对随机，头像无规律，我截图都不知道怎么往截图哪里，但是我又必须要点他们的头像进去。所以我们可以截取</a:t>
            </a:r>
            <a:r>
              <a:rPr lang="en-US" altLang="zh-CN" sz="1200" b="1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</a:rPr>
              <a:t>爱心</a:t>
            </a:r>
            <a:r>
              <a:rPr lang="en-US" altLang="zh-CN" sz="1200" b="1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</a:rPr>
              <a:t>的点赞图片，然后对着头像按一下</a:t>
            </a:r>
            <a:r>
              <a:rPr lang="en-US" altLang="zh-CN" sz="1200" b="1">
                <a:latin typeface="宋体" panose="02010600030101010101" pitchFamily="2" charset="-122"/>
                <a:cs typeface="宋体" panose="02010600030101010101" pitchFamily="2" charset="-122"/>
              </a:rPr>
              <a:t>“Home”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</a:rPr>
              <a:t>快捷键，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就是根据可以识别到的图片来作为固定参照物，最后偏移到绝对随机的头像图片位置上去，完成之后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</a:rPr>
              <a:t>我们再配合滚轮下滑，让他将已经发送过私信的头像下滑，继续识别下一个爱心这样循环打工</a:t>
            </a:r>
            <a:r>
              <a:rPr lang="zh-CN" sz="1200" b="1">
                <a:latin typeface="宋体" panose="02010600030101010101" pitchFamily="2" charset="-122"/>
                <a:cs typeface="宋体" panose="02010600030101010101" pitchFamily="2" charset="-122"/>
              </a:rPr>
              <a:t>。编辑自己想要的脚本前一定要先想好一个循环，没问题了然后再设置成无限循环。</a:t>
            </a:r>
            <a:endParaRPr lang="zh-CN" sz="1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sz="1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sz="1200" b="1">
                <a:latin typeface="宋体" panose="02010600030101010101" pitchFamily="2" charset="-122"/>
                <a:cs typeface="宋体" panose="02010600030101010101" pitchFamily="2" charset="-122"/>
              </a:rPr>
              <a:t>为什么说键鼠录制和模拟只是辅助，因为下滑后头像的位置不是固定的，间距可能也不一样，识图才是王道。</a:t>
            </a:r>
            <a:endParaRPr lang="zh-CN" sz="1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95420" y="2204720"/>
            <a:ext cx="4520565" cy="21278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735705" y="34290"/>
            <a:ext cx="5260340" cy="43110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spcBef>
                <a:spcPct val="20000"/>
              </a:spcBef>
            </a:pPr>
            <a:r>
              <a:rPr lang="zh-CN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自动过验证码：</a:t>
            </a:r>
            <a:endParaRPr lang="zh-CN" sz="1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endParaRPr lang="zh-CN" altLang="zh-CN" sz="1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lang="en-US" altLang="zh-CN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2023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31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号新增点击类型验证码</a:t>
            </a: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lang="en-US" altLang="zh-CN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2023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号新增滑动类型验证码</a:t>
            </a: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https://www.bilibili.com/video/BV1Pe411V7zq/?vd_source=65593383b55b83d469f83f752ad68a49这个视频可以看一下，视频自己调整下清晰度。</a:t>
            </a: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如果自己要切换文本没有逻辑之类得，也可以参考下这个视频的思路，大道至简。</a:t>
            </a: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lang="zh-CN" altLang="en-US" sz="1200" b="1">
                <a:solidFill>
                  <a:schemeClr val="accent6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https://space.bilibili.com/346783359/video，如果还不明白，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这里面的第四个视频也可以看下，但是这是老版本的视频了没有</a:t>
            </a:r>
            <a:r>
              <a:rPr lang="en-US" altLang="zh-CN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PPT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这么全，我不是做视频出身的太费时间就没更新了，但是可以看到其中道理。视频里的必要识图设置已经优化了现在不需要管了。</a:t>
            </a: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滑动类型验证码里面的</a:t>
            </a:r>
            <a:r>
              <a:rPr lang="en-US" altLang="zh-CN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单缺口识别</a:t>
            </a:r>
            <a:r>
              <a:rPr lang="en-US" altLang="zh-CN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就是那种市面上最多的拖动验证码。</a:t>
            </a: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3850005"/>
            <a:ext cx="1758315" cy="22053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58315" y="4249420"/>
            <a:ext cx="7285355" cy="2278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200">
              <a:highlight>
                <a:srgbClr val="FFFF00"/>
              </a:highlight>
            </a:endParaRPr>
          </a:p>
          <a:p>
            <a:endParaRPr lang="zh-CN" altLang="en-US" sz="1200">
              <a:highlight>
                <a:srgbClr val="FFFF00"/>
              </a:highlight>
            </a:endParaRPr>
          </a:p>
          <a:p>
            <a:r>
              <a:rPr lang="zh-CN" altLang="en-US" sz="1200"/>
              <a:t>点击类型的验证码就是如左图一样，这种需要让你点击的验证码基本都支持。</a:t>
            </a:r>
            <a:endParaRPr lang="zh-CN" altLang="en-US" sz="1200"/>
          </a:p>
          <a:p>
            <a:endParaRPr lang="zh-CN" altLang="en-US" sz="1200"/>
          </a:p>
          <a:p>
            <a:r>
              <a:rPr lang="zh-CN" altLang="en-US" sz="1200" b="1">
                <a:solidFill>
                  <a:srgbClr val="00B0F0"/>
                </a:solidFill>
              </a:rPr>
              <a:t>这个很好理解，主要就是说一下，这个是额外收费的，先不要慌，听我说完，为啥额外收费，第一是收费不贵，只需要几厘钱一次，识别失败的第二天会自动退余额，注册地址点那个红色的文字就可以进去。最主要的是，这个接口是对接的，我是做长期生意，如由我承担</a:t>
            </a:r>
            <a:r>
              <a:rPr lang="zh-CN" altLang="en-US" sz="1200" b="1">
                <a:solidFill>
                  <a:srgbClr val="00B0F0"/>
                </a:solidFill>
                <a:sym typeface="+mn-ea"/>
              </a:rPr>
              <a:t>费用，</a:t>
            </a:r>
            <a:r>
              <a:rPr lang="zh-CN" altLang="en-US" sz="1200" b="1">
                <a:solidFill>
                  <a:srgbClr val="00B0F0"/>
                </a:solidFill>
              </a:rPr>
              <a:t>那么用的人多了，而我又卖永久卡，长期下去我肯定会入不敷出没有更新动力，更重要的是，有些心态不平衡的人，他会</a:t>
            </a:r>
            <a:r>
              <a:rPr lang="en-US" altLang="zh-CN" sz="1200" b="1">
                <a:solidFill>
                  <a:srgbClr val="00B0F0"/>
                </a:solidFill>
              </a:rPr>
              <a:t>24</a:t>
            </a:r>
            <a:r>
              <a:rPr lang="zh-CN" altLang="en-US" sz="1200" b="1">
                <a:solidFill>
                  <a:srgbClr val="00B0F0"/>
                </a:solidFill>
              </a:rPr>
              <a:t>小时无限多开不断来给你识别消耗你，社会险恶不得不防，而且讲道理哪怕去定做识别验证码，他单功能收你</a:t>
            </a:r>
            <a:r>
              <a:rPr lang="en-US" altLang="zh-CN" sz="1200" b="1">
                <a:solidFill>
                  <a:srgbClr val="00B0F0"/>
                </a:solidFill>
              </a:rPr>
              <a:t>300</a:t>
            </a:r>
            <a:r>
              <a:rPr lang="zh-CN" altLang="en-US" sz="1200" b="1">
                <a:solidFill>
                  <a:srgbClr val="00B0F0"/>
                </a:solidFill>
              </a:rPr>
              <a:t>起步，后面还是要自己给打码次数费用的，因为如果不对接图鉴这种大平台，自己写识别接口，识别率如果真的高得话，不可能就收你</a:t>
            </a:r>
            <a:r>
              <a:rPr lang="en-US" altLang="zh-CN" sz="1200" b="1">
                <a:solidFill>
                  <a:srgbClr val="00B0F0"/>
                </a:solidFill>
              </a:rPr>
              <a:t>300</a:t>
            </a:r>
            <a:r>
              <a:rPr lang="zh-CN" altLang="en-US" sz="1200" b="1">
                <a:solidFill>
                  <a:srgbClr val="00B0F0"/>
                </a:solidFill>
              </a:rPr>
              <a:t>块还给你源码，准备到</a:t>
            </a:r>
            <a:r>
              <a:rPr lang="en-US" altLang="zh-CN" sz="1200" b="1">
                <a:solidFill>
                  <a:srgbClr val="00B0F0"/>
                </a:solidFill>
              </a:rPr>
              <a:t>30</a:t>
            </a:r>
            <a:r>
              <a:rPr lang="zh-CN" altLang="en-US" sz="1200" b="1">
                <a:solidFill>
                  <a:srgbClr val="00B0F0"/>
                </a:solidFill>
              </a:rPr>
              <a:t>万起步才可能支持这么多类型还能达到这个准确度。</a:t>
            </a:r>
            <a:endParaRPr lang="zh-CN" altLang="en-US" sz="1200" b="1">
              <a:solidFill>
                <a:srgbClr val="00B0F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34290"/>
            <a:ext cx="3580765" cy="35585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内容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065" y="653415"/>
            <a:ext cx="9120505" cy="607885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endParaRPr lang="zh-CN" altLang="en-US" sz="1200" b="1">
              <a:highlight>
                <a:srgbClr val="00FFFF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3775710" y="6350"/>
            <a:ext cx="17741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35560" y="113665"/>
            <a:ext cx="8926830" cy="7293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所有注意事项及补充：</a:t>
            </a:r>
            <a:endParaRPr lang="zh-CN" altLang="en-US" sz="1200"/>
          </a:p>
          <a:p>
            <a:endParaRPr lang="zh-CN" altLang="en-US" sz="1200"/>
          </a:p>
          <a:p>
            <a:r>
              <a:rPr lang="en-US" altLang="zh-CN" sz="1200"/>
              <a:t>1</a:t>
            </a:r>
            <a:r>
              <a:rPr lang="zh-CN" altLang="en-US" sz="1200"/>
              <a:t>、需要识别文字类，和很小的比如上面</a:t>
            </a:r>
            <a:r>
              <a:rPr lang="en-US" altLang="zh-CN" sz="1200"/>
              <a:t>11</a:t>
            </a:r>
            <a:r>
              <a:rPr lang="zh-CN" altLang="en-US" sz="1200"/>
              <a:t>页说的那种绿色的颜色类，相似度从默认的</a:t>
            </a:r>
            <a:r>
              <a:rPr lang="en-US" altLang="zh-CN" sz="1200"/>
              <a:t>85%</a:t>
            </a:r>
            <a:r>
              <a:rPr lang="zh-CN" altLang="en-US" sz="1200"/>
              <a:t>调整为</a:t>
            </a:r>
            <a:r>
              <a:rPr lang="en-US" altLang="zh-CN" sz="1200"/>
              <a:t>100%</a:t>
            </a:r>
            <a:r>
              <a:rPr lang="zh-CN" altLang="en-US" sz="1200"/>
              <a:t>更稳，其余不建议动。</a:t>
            </a:r>
            <a:endParaRPr lang="zh-CN" altLang="en-US" sz="1200"/>
          </a:p>
          <a:p>
            <a:endParaRPr lang="zh-CN" altLang="en-US" sz="1200"/>
          </a:p>
          <a:p>
            <a:r>
              <a:rPr lang="en-US" altLang="zh-CN" sz="1200"/>
              <a:t>2</a:t>
            </a:r>
            <a:r>
              <a:rPr lang="zh-CN" altLang="en-US" sz="1200"/>
              <a:t>、混搭识图板块，</a:t>
            </a:r>
            <a:r>
              <a:rPr lang="zh-CN" altLang="en-US" sz="1200">
                <a:sym typeface="+mn-ea"/>
              </a:rPr>
              <a:t>键鼠模拟板块，</a:t>
            </a:r>
            <a:r>
              <a:rPr lang="zh-CN" altLang="en-US" sz="1200"/>
              <a:t>可以双击修改，也可以右键，有方便编辑的功能，如多选复制粘贴步骤，删除等。</a:t>
            </a:r>
            <a:endParaRPr lang="zh-CN" altLang="en-US" sz="1200"/>
          </a:p>
          <a:p>
            <a:endParaRPr lang="zh-CN" altLang="en-US" sz="1200"/>
          </a:p>
          <a:p>
            <a:r>
              <a:rPr lang="en-US" altLang="zh-CN" sz="1200"/>
              <a:t>3</a:t>
            </a:r>
            <a:r>
              <a:rPr lang="zh-CN" altLang="en-US" sz="1200"/>
              <a:t>、解压后的文件夹，尽量放磁盘根目录下，不懂就直接把文件夹拖桌面，不然有些系统有权限问题出现</a:t>
            </a:r>
            <a:r>
              <a:rPr lang="zh-CN" sz="1200"/>
              <a:t>比如不能识图的问题</a:t>
            </a:r>
            <a:r>
              <a:rPr lang="zh-CN" altLang="en-US" sz="1200"/>
              <a:t>。</a:t>
            </a:r>
            <a:endParaRPr lang="zh-CN" altLang="en-US" sz="1200"/>
          </a:p>
          <a:p>
            <a:endParaRPr lang="zh-CN" altLang="en-US" sz="1200"/>
          </a:p>
          <a:p>
            <a:r>
              <a:rPr lang="en-US" altLang="zh-CN" sz="1200"/>
              <a:t>4</a:t>
            </a:r>
            <a:r>
              <a:rPr lang="zh-CN" altLang="en-US" sz="1200"/>
              <a:t>、将来更新加强，不影响原来已经写好的脚本，文件夹里面的图片和脚本文件夹，拖到新版本即可。</a:t>
            </a:r>
            <a:endParaRPr lang="zh-CN" altLang="en-US" sz="1200"/>
          </a:p>
          <a:p>
            <a:endParaRPr lang="zh-CN" altLang="en-US" sz="1200"/>
          </a:p>
          <a:p>
            <a:r>
              <a:rPr lang="en-US" altLang="zh-CN" sz="1200">
                <a:sym typeface="+mn-ea"/>
              </a:rPr>
              <a:t>5</a:t>
            </a:r>
            <a:r>
              <a:rPr lang="zh-CN" altLang="en-US" sz="1200">
                <a:sym typeface="+mn-ea"/>
              </a:rPr>
              <a:t>、提示悬浮框的位置可以通过文件夹内</a:t>
            </a:r>
            <a:r>
              <a:rPr lang="en-US" altLang="zh-CN" sz="1200">
                <a:sym typeface="+mn-ea"/>
              </a:rPr>
              <a:t>“</a:t>
            </a:r>
            <a:r>
              <a:rPr lang="zh-CN" altLang="en-US" sz="1200">
                <a:sym typeface="+mn-ea"/>
              </a:rPr>
              <a:t>配置</a:t>
            </a:r>
            <a:r>
              <a:rPr lang="en-US" altLang="zh-CN" sz="1200">
                <a:sym typeface="+mn-ea"/>
              </a:rPr>
              <a:t>”</a:t>
            </a:r>
            <a:r>
              <a:rPr lang="zh-CN" altLang="en-US" sz="1200">
                <a:sym typeface="+mn-ea"/>
              </a:rPr>
              <a:t>文件进行调整保存，如键鼠失效或有偏移情况优先使用驱动或硬件模式，或检查快捷键设置是否冲突，注意快捷键设置里红色的字体，定时启动、键鼠宏功能都可以看看。</a:t>
            </a:r>
            <a:endParaRPr lang="zh-CN" altLang="en-US" sz="1200">
              <a:sym typeface="+mn-ea"/>
            </a:endParaRPr>
          </a:p>
          <a:p>
            <a:endParaRPr lang="zh-CN" altLang="en-US" sz="1200"/>
          </a:p>
          <a:p>
            <a:r>
              <a:rPr lang="en-US" altLang="zh-CN" sz="1200"/>
              <a:t>6</a:t>
            </a:r>
            <a:r>
              <a:rPr lang="zh-CN" altLang="en-US" sz="1200"/>
              <a:t>、第</a:t>
            </a:r>
            <a:r>
              <a:rPr lang="en-US" altLang="zh-CN" sz="1200"/>
              <a:t>11</a:t>
            </a:r>
            <a:r>
              <a:rPr lang="zh-CN" altLang="en-US" sz="1200"/>
              <a:t>页结尾的说明可能很多人需要，</a:t>
            </a:r>
            <a:r>
              <a:rPr lang="zh-CN" altLang="en-US" sz="1200" b="1">
                <a:solidFill>
                  <a:srgbClr val="FF0000"/>
                </a:solidFill>
              </a:rPr>
              <a:t>请确保你理解了本文档，可以节省更多的时间</a:t>
            </a:r>
            <a:r>
              <a:rPr lang="zh-CN" altLang="en-US" sz="1200"/>
              <a:t>，脚本</a:t>
            </a:r>
            <a:r>
              <a:rPr lang="en-US" altLang="zh-CN" sz="1200"/>
              <a:t>=</a:t>
            </a:r>
            <a:r>
              <a:rPr lang="zh-CN" altLang="en-US" sz="1200"/>
              <a:t>先花一点时间</a:t>
            </a:r>
            <a:r>
              <a:rPr lang="en-US" altLang="zh-CN" sz="1200"/>
              <a:t>=</a:t>
            </a:r>
            <a:r>
              <a:rPr lang="zh-CN" altLang="en-US" sz="1200"/>
              <a:t>以后不花时间不花钱</a:t>
            </a:r>
            <a:endParaRPr lang="zh-CN" altLang="en-US" sz="1200"/>
          </a:p>
          <a:p>
            <a:endParaRPr lang="en-US" altLang="zh-CN" sz="1200"/>
          </a:p>
          <a:p>
            <a:r>
              <a:rPr lang="en-US" altLang="zh-CN" sz="1200"/>
              <a:t>7</a:t>
            </a:r>
            <a:r>
              <a:rPr lang="zh-CN" altLang="en-US" sz="1200"/>
              <a:t>、如果提示识图插件有问题，管理员身份运行文件夹内“注册识图插件到系统”。如果还不行确保下面</a:t>
            </a:r>
            <a:r>
              <a:rPr lang="en-US" altLang="zh-CN" sz="1200"/>
              <a:t>8</a:t>
            </a:r>
            <a:r>
              <a:rPr lang="zh-CN" altLang="en-US" sz="1200"/>
              <a:t>个文件没有被杀毒干掉。</a:t>
            </a:r>
            <a:endParaRPr lang="zh-CN" altLang="en-US" sz="1200"/>
          </a:p>
          <a:p>
            <a:r>
              <a:rPr lang="zh-CN" altLang="en-US" sz="1200"/>
              <a:t>如果有老板对报毒有疑惑看</a:t>
            </a:r>
            <a:r>
              <a:rPr lang="en-US" altLang="zh-CN" sz="1200"/>
              <a:t>PPT</a:t>
            </a:r>
            <a:r>
              <a:rPr lang="zh-CN" altLang="en-US" sz="1200"/>
              <a:t>第一页，如果有老板不知道怎么关闭添加信任这些，百度下载安装一个火绒个人版然后啥都不管。</a:t>
            </a:r>
            <a:endParaRPr lang="zh-CN" altLang="en-US" sz="1200"/>
          </a:p>
          <a:p>
            <a:endParaRPr lang="zh-CN" altLang="en-US" sz="1200"/>
          </a:p>
          <a:p>
            <a:r>
              <a:rPr lang="zh-CN" altLang="en-US" sz="1200"/>
              <a:t>下载地址：https://www.huorong.cn/person5.html?v=1</a:t>
            </a:r>
            <a:r>
              <a:rPr lang="en-US" altLang="zh-CN" sz="1200"/>
              <a:t>   </a:t>
            </a:r>
            <a:r>
              <a:rPr lang="zh-CN" altLang="en-US" sz="1200"/>
              <a:t>讲老实话，</a:t>
            </a:r>
            <a:r>
              <a:rPr lang="zh-CN" sz="1200"/>
              <a:t>我觉得</a:t>
            </a:r>
            <a:r>
              <a:rPr lang="zh-CN" altLang="en-US" sz="1200"/>
              <a:t>火绒国内第一，不是私心，那就说点题外话。</a:t>
            </a:r>
            <a:endParaRPr lang="zh-CN" altLang="en-US" sz="1200"/>
          </a:p>
          <a:p>
            <a:endParaRPr lang="zh-CN" altLang="en-US" sz="1200"/>
          </a:p>
          <a:p>
            <a:r>
              <a:rPr lang="zh-CN" altLang="en-US" sz="1200"/>
              <a:t>现在的病毒，早就过了炫技的时代，目的不是把你电脑搞崩溃，因为有坐牢风险还不讨好，</a:t>
            </a:r>
            <a:endParaRPr lang="zh-CN" altLang="en-US" sz="1200"/>
          </a:p>
          <a:p>
            <a:r>
              <a:rPr lang="zh-CN" altLang="en-US" sz="1200"/>
              <a:t>现在的病毒，都是为了钱。而为了你的隐私，你的商业机密，哪怕就是要抓你做肉鸡，灰</a:t>
            </a:r>
            <a:endParaRPr lang="zh-CN" altLang="en-US" sz="1200"/>
          </a:p>
          <a:p>
            <a:r>
              <a:rPr lang="zh-CN" altLang="en-US" sz="1200"/>
              <a:t>鸽子偷窥你等等，他要获取这些，脱不了一个前提，就是必须得联网，而火绒有个特别牛</a:t>
            </a:r>
            <a:endParaRPr lang="zh-CN" altLang="en-US" sz="1200"/>
          </a:p>
          <a:p>
            <a:r>
              <a:rPr lang="zh-CN" altLang="en-US" sz="1200"/>
              <a:t>逼的功能，就是联网控制，开了这个功能，你就会发现一些新奇的事情，你会质疑为什么</a:t>
            </a:r>
            <a:endParaRPr lang="zh-CN" altLang="en-US" sz="1200"/>
          </a:p>
          <a:p>
            <a:r>
              <a:rPr lang="zh-CN" altLang="en-US" sz="1200"/>
              <a:t>有些地方下载的单机游戏，会要你联网，为什么你用</a:t>
            </a:r>
            <a:r>
              <a:rPr lang="en-US" altLang="zh-CN" sz="1200"/>
              <a:t>WPS</a:t>
            </a:r>
            <a:r>
              <a:rPr lang="zh-CN" altLang="en-US" sz="1200"/>
              <a:t>图片功能打开一张图片，他也会</a:t>
            </a:r>
            <a:endParaRPr lang="zh-CN" altLang="en-US" sz="1200"/>
          </a:p>
          <a:p>
            <a:r>
              <a:rPr lang="zh-CN" altLang="en-US" sz="1200"/>
              <a:t>请求一个联网，不联网明明可以玩，可以用，但他联网想干嘛？我觉得我也算见过世面，</a:t>
            </a:r>
            <a:endParaRPr lang="zh-CN" altLang="en-US" sz="1200"/>
          </a:p>
          <a:p>
            <a:r>
              <a:rPr lang="zh-CN" altLang="en-US" sz="1200"/>
              <a:t>也感受过无数人叫我大佬，觉得自己有点东西的了，但还是感觉社会险恶，实际情况电脑</a:t>
            </a:r>
            <a:endParaRPr lang="zh-CN" altLang="en-US" sz="1200"/>
          </a:p>
          <a:p>
            <a:r>
              <a:rPr lang="zh-CN" altLang="en-US" sz="1200"/>
              <a:t>比手机更流氓更难感知，而我用过的国内外所有杀毒都没联网控制功能，都是吹什么查杀</a:t>
            </a:r>
            <a:endParaRPr lang="zh-CN" altLang="en-US" sz="1200"/>
          </a:p>
          <a:p>
            <a:r>
              <a:rPr lang="zh-CN" altLang="en-US" sz="1200"/>
              <a:t>能力，实际上我感觉他们都是在讲人情世故的这么一个东西，买一个软件白名单贵得要死。</a:t>
            </a:r>
            <a:endParaRPr lang="zh-CN" altLang="en-US" sz="1200"/>
          </a:p>
          <a:p>
            <a:endParaRPr lang="zh-CN" altLang="en-US" sz="1200"/>
          </a:p>
          <a:p>
            <a:endParaRPr lang="zh-CN" altLang="en-US" sz="1200"/>
          </a:p>
          <a:p>
            <a:r>
              <a:rPr lang="zh-CN" altLang="en-US" sz="1200"/>
              <a:t>再说一个比较实用的功能，高级防护里面的自定义防护，我一般是拿来保护自己的源码，</a:t>
            </a:r>
            <a:endParaRPr lang="zh-CN" altLang="en-US" sz="1200"/>
          </a:p>
          <a:p>
            <a:r>
              <a:rPr lang="zh-CN" altLang="en-US" sz="1200"/>
              <a:t>除了联网控制以外，这个源码文件夹禁止一切修改、读取、删除、创建。反正我也没收</a:t>
            </a:r>
            <a:endParaRPr lang="zh-CN" altLang="en-US" sz="1200"/>
          </a:p>
          <a:p>
            <a:r>
              <a:rPr lang="zh-CN" altLang="en-US" sz="1200"/>
              <a:t>火绒的广告费，人家那么大也看不起我这点流量，就是平心而论的一点题外话，好的东</a:t>
            </a:r>
            <a:endParaRPr lang="zh-CN" altLang="en-US" sz="1200"/>
          </a:p>
          <a:p>
            <a:r>
              <a:rPr lang="zh-CN" altLang="en-US" sz="1200"/>
              <a:t>西理应被更多人知道，如果大家觉得软件好用，希望大家也帮忙多多提衔一下我，谢谢。</a:t>
            </a:r>
            <a:endParaRPr lang="zh-CN" altLang="en-US" sz="1200"/>
          </a:p>
          <a:p>
            <a:endParaRPr lang="zh-CN" altLang="en-US" sz="1200"/>
          </a:p>
          <a:p>
            <a:endParaRPr lang="zh-CN" altLang="en-US" sz="1200"/>
          </a:p>
          <a:p>
            <a:endParaRPr lang="zh-CN" altLang="en-US" sz="1200"/>
          </a:p>
          <a:p>
            <a:endParaRPr lang="zh-CN" altLang="en-US" sz="12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99835" y="3645535"/>
            <a:ext cx="2469515" cy="313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5" name="文本框 1"/>
          <p:cNvSpPr txBox="1"/>
          <p:nvPr/>
        </p:nvSpPr>
        <p:spPr>
          <a:xfrm>
            <a:off x="0" y="5288915"/>
            <a:ext cx="9156700" cy="1537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 sz="1200" b="1" noProof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从简单的讲起，键鼠录制板块：</a:t>
            </a:r>
            <a:endParaRPr lang="zh-CN" altLang="en-US" sz="1200" b="1" noProof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zh-CN" altLang="en-US" sz="1200" b="1" noProof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r>
              <a:rPr lang="zh-CN" altLang="en-US" sz="1200" b="1" noProof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按</a:t>
            </a:r>
            <a:r>
              <a:rPr lang="en-US" altLang="zh-CN" sz="1200" b="1" noProof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F1</a:t>
            </a:r>
            <a:r>
              <a:rPr lang="zh-CN" altLang="en-US" sz="1200" b="1" noProof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开始录制，此刻开始，记录一切键盘、鼠标动作，包括点击、移动间隔，滚轮滑动等所有键鼠操作。</a:t>
            </a:r>
            <a:endParaRPr lang="zh-CN" altLang="en-US" sz="1200" b="1" noProof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zh-CN" altLang="en-US" sz="1200" b="1" noProof="1">
              <a:solidFill>
                <a:srgbClr val="00B0F0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r>
              <a:rPr lang="zh-CN" altLang="en-US" sz="1200" b="1" noProof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按</a:t>
            </a:r>
            <a:r>
              <a:rPr lang="en-US" altLang="zh-CN" sz="1200" b="1" noProof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F2</a:t>
            </a:r>
            <a:r>
              <a:rPr lang="zh-CN" altLang="en-US" sz="1200" b="1" noProof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保存停止后，刚才记录的所有键盘鼠标动作，可通过</a:t>
            </a:r>
            <a:r>
              <a:rPr lang="en-US" altLang="zh-CN" sz="1200" b="1" noProof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F3</a:t>
            </a:r>
            <a:r>
              <a:rPr lang="zh-CN" altLang="en-US" sz="1200" b="1" noProof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（快捷键自定义），精确回放，历史重现。</a:t>
            </a:r>
            <a:endParaRPr lang="zh-CN" altLang="en-US" sz="1200" b="1" noProof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zh-CN" altLang="en-US" sz="1200" b="1" noProof="1">
              <a:solidFill>
                <a:srgbClr val="00B0F0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r>
              <a:rPr lang="zh-CN" altLang="en-US" sz="1200" b="1" noProof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可多次记录，混搭组成自己想要的自动化脚本。不理解直接打开软件开始尝试，</a:t>
            </a:r>
            <a:endParaRPr lang="zh-CN" altLang="en-US" sz="1200" b="1" noProof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332740"/>
            <a:ext cx="7506970" cy="4791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内容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5278120"/>
            <a:ext cx="9120505" cy="1579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zh-CN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循环次数：</a:t>
            </a:r>
            <a:r>
              <a:rPr 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依次向下运行，你可以双击自定义改。看图，比如打怪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次就改成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。他就会打了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次怪再去做日常任务。</a:t>
            </a: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下面框框列表循环：列表循环假设你改成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，就是运行到底了，日常任务做完了，再从第一行进入游戏开始再来一次，列表共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次。</a:t>
            </a: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00B0F0"/>
              </a:solidFill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回放时加速：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默认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倍，可自行感受，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看你的电脑配置猛不猛，也考验程序的响应速度，如不需要则保持默认即可。</a:t>
            </a: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60" y="582295"/>
            <a:ext cx="5984875" cy="3975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9" name="内容占位符 3"/>
          <p:cNvSpPr>
            <a:spLocks noGrp="1"/>
          </p:cNvSpPr>
          <p:nvPr>
            <p:ph idx="1"/>
          </p:nvPr>
        </p:nvSpPr>
        <p:spPr>
          <a:xfrm>
            <a:off x="11430" y="3265170"/>
            <a:ext cx="9120505" cy="3153410"/>
          </a:xfrm>
        </p:spPr>
        <p:txBody>
          <a:bodyPr anchor="t" anchorCtr="0"/>
          <a:p>
            <a:pPr marL="0" indent="0">
              <a:buNone/>
            </a:pPr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重点：间隔时间，所有板块都有这个功能，主要作用，就像有时候我们打开某个网站需要等待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秒，网站才刷新出来，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有时候却等待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秒，和我们网络波动、程序响应速度、以及这个网站的服务器质量等等因素有关，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为防意外，点击网页间隔设置为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秒</a:t>
            </a:r>
            <a:r>
              <a:rPr lang="zh-CN" altLang="zh-CN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或以上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，确保此时网页已正常显示，再稳定进行下一步操作，这样可以确保脚本运行途中不错乱，不会出现网页还没刷新出来，就开始点，或者没识别到图片，就开始下一步的情况。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秒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=1000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毫秒。</a:t>
            </a:r>
            <a:endParaRPr lang="zh-CN" altLang="en-US" sz="1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1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还有一种用法是防检测，比如我游戏里面自动喊话，每次发送时间固定为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秒发送一次，时间长了，游戏就有可能检测到我们不是真人在进行操作，他有可能就会封你号，禁言你之类，因为你每次发送的时间根本就不像一个真人，真人是无法做到每固定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秒就发送一条消息的，所以这里的间隔我们就可以设置为，比如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15000-25000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毫秒，也就是这个步骤，在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秒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-25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秒之间，随机发送一次，这样就会稳得多得多。</a:t>
            </a:r>
            <a:endParaRPr lang="zh-CN" altLang="en-US" sz="1200" b="1">
              <a:solidFill>
                <a:srgbClr val="00B0F0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再比如说，有些游戏怪物他是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分钟刷新一次，那这个也可以设置成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分钟间隔毫秒一次打次怪，道理是一样的，总之间隔这个东西，通用，极端重要，一定要理解其本质。它是先运行这一行，再等待，等待时间够了，就下一行。</a:t>
            </a: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1400" b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1400" b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1400" b="1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415" y="1942465"/>
            <a:ext cx="655320" cy="1009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录制小结</a:t>
            </a:r>
            <a:endParaRPr lang="zh-CN" altLang="en-US"/>
          </a:p>
        </p:txBody>
      </p:sp>
      <p:sp>
        <p:nvSpPr>
          <p:cNvPr id="7170" name="内容占位符 2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pPr marL="0" indent="0" algn="ctr">
              <a:buNone/>
            </a:pPr>
            <a:r>
              <a:rPr lang="zh-CN" altLang="en-US" sz="1400"/>
              <a:t>录制只是一个附带功能，只能写出报价几十或者几百的脚本。</a:t>
            </a:r>
            <a:endParaRPr lang="zh-CN" altLang="en-US" sz="1400"/>
          </a:p>
          <a:p>
            <a:pPr marL="0" indent="0" algn="ctr">
              <a:buNone/>
            </a:pPr>
            <a:r>
              <a:rPr lang="zh-CN" altLang="en-US" sz="1400"/>
              <a:t>更多的是为了与后面的核心功能相配合，发挥出更强大的效果。</a:t>
            </a:r>
            <a:endParaRPr lang="zh-CN" altLang="en-US" sz="1400"/>
          </a:p>
          <a:p>
            <a:pPr marL="0" indent="0" algn="ctr">
              <a:buNone/>
            </a:pPr>
            <a:endParaRPr lang="zh-CN" altLang="en-US" sz="1400"/>
          </a:p>
          <a:p>
            <a:pPr marL="0" indent="0" algn="ctr">
              <a:buNone/>
            </a:pPr>
            <a:endParaRPr lang="zh-CN" altLang="en-US" sz="1400"/>
          </a:p>
          <a:p>
            <a:pPr marL="0" indent="0" algn="ctr">
              <a:buNone/>
            </a:pPr>
            <a:r>
              <a:rPr lang="zh-CN" altLang="en-US" sz="1400"/>
              <a:t>讲录制也主要是为了说清楚间隔和循环的作用，请慢慢仔细一点的跟着节奏走，到最后一定不会让您失望。它能让你不变秃的同时，变得更强！</a:t>
            </a:r>
            <a:endParaRPr lang="zh-CN" altLang="en-US" sz="1400"/>
          </a:p>
          <a:p>
            <a:pPr marL="0" indent="0" algn="ctr">
              <a:buNone/>
            </a:pPr>
            <a:endParaRPr lang="zh-CN" altLang="en-US" sz="1400"/>
          </a:p>
          <a:p>
            <a:pPr algn="ctr"/>
            <a:endParaRPr lang="zh-CN" altLang="en-US" sz="1400"/>
          </a:p>
          <a:p>
            <a:pPr marL="0" indent="0" algn="ctr">
              <a:buNone/>
            </a:pPr>
            <a:r>
              <a:rPr lang="zh-CN" altLang="en-US" sz="1400"/>
              <a:t>如实在无法理解小结上面</a:t>
            </a:r>
            <a:r>
              <a:rPr lang="en-US" altLang="zh-CN" sz="1400"/>
              <a:t>3</a:t>
            </a:r>
            <a:r>
              <a:rPr lang="zh-CN" altLang="en-US" sz="1400"/>
              <a:t>张图讲的什么</a:t>
            </a:r>
            <a:endParaRPr lang="zh-CN" altLang="en-US" sz="1400"/>
          </a:p>
          <a:p>
            <a:pPr marL="0" indent="0" algn="ctr">
              <a:buNone/>
            </a:pPr>
            <a:r>
              <a:rPr lang="zh-CN" altLang="en-US" sz="1400"/>
              <a:t>其实只要看慢一点，仔细一点，</a:t>
            </a:r>
            <a:r>
              <a:rPr lang="en-US" altLang="zh-CN" sz="1400"/>
              <a:t>99%</a:t>
            </a:r>
            <a:r>
              <a:rPr lang="zh-CN" altLang="en-US" sz="1400"/>
              <a:t>的人都可以理解，实在不懂打开软件试一下</a:t>
            </a:r>
            <a:endParaRPr lang="zh-CN" altLang="en-US" sz="1400"/>
          </a:p>
          <a:p>
            <a:pPr marL="0" indent="0" algn="ctr">
              <a:buNone/>
            </a:pPr>
            <a:endParaRPr lang="zh-CN" altLang="en-US" sz="1400"/>
          </a:p>
          <a:p>
            <a:pPr marL="0" indent="0" algn="ctr">
              <a:buNone/>
            </a:pPr>
            <a:r>
              <a:rPr lang="en-US" altLang="zh-CN" sz="1400" b="1">
                <a:solidFill>
                  <a:srgbClr val="FF0000"/>
                </a:solidFill>
              </a:rPr>
              <a:t>     </a:t>
            </a:r>
            <a:r>
              <a:rPr lang="zh-CN" altLang="en-US" sz="1400" b="1">
                <a:solidFill>
                  <a:srgbClr val="FF0000"/>
                </a:solidFill>
              </a:rPr>
              <a:t>如果理解了，那么下面的教程就建议看完了再操作，一定要直到看完再操作！</a:t>
            </a:r>
            <a:endParaRPr lang="zh-CN" altLang="en-US" sz="14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zh-CN" altLang="en-US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内容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5085715"/>
            <a:ext cx="9120505" cy="155511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zh-CN" altLang="en-US" sz="1200" b="1">
                <a:latin typeface="宋体" panose="02010600030101010101" pitchFamily="2" charset="-122"/>
                <a:cs typeface="宋体" panose="02010600030101010101" pitchFamily="2" charset="-122"/>
              </a:rPr>
              <a:t>键鼠录制板块与键鼠模拟板块的本质区别：</a:t>
            </a:r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、文本操作键鼠模拟板块更厉害，有随机、依次、所有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个选项可选，看图右边那个文本框，这一点键鼠录制想完成超级麻烦。</a:t>
            </a:r>
            <a:endParaRPr lang="zh-CN" altLang="en-US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1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、键鼠模拟本质上更强大，</a:t>
            </a:r>
            <a:r>
              <a:rPr lang="zh-CN" altLang="en-US" sz="12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每一个操作都可控，每一个步骤都可以随机间隔，防封性更高，</a:t>
            </a:r>
            <a:r>
              <a:rPr lang="zh-CN" altLang="en-US" sz="1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修改起来更方便，键鼠录制要修改只有重新录，界面左下角就是保存导入脚本，每个单独板块都有，更新也不影响你已经制作好的脚本。反正</a:t>
            </a:r>
            <a:r>
              <a:rPr lang="zh-CN" altLang="en-US" sz="1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</a:rPr>
              <a:t>各有利弊，比如说键鼠录制的鼠标滚轮滑动很精确；而模拟则需要鼠标键盘，每动一下都需要自己去插入，经常有人没点击到窗口，就开始了粘贴，然后导致实现的功能和自己预想的不一样。</a:t>
            </a:r>
            <a:endParaRPr lang="zh-CN" altLang="en-US" sz="1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内容占位符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16370" y="2277110"/>
            <a:ext cx="2279015" cy="72009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endParaRPr lang="zh-CN" altLang="en-US" sz="900" b="1"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237490"/>
            <a:ext cx="7548880" cy="46443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内容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5518150"/>
            <a:ext cx="9120188" cy="1339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看界面，所以想用哪个用哪个。不管是录制、模拟、识图、混搭，每一个板块都可以左下角找到保存按钮，保存后再添加至混搭运行。右边那个插入任意板块文件。</a:t>
            </a: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现在重点讲一下识图。</a:t>
            </a: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226695"/>
            <a:ext cx="7531735" cy="4806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内容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5560" y="189230"/>
            <a:ext cx="9120505" cy="36004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识图超级重要：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图片可以是</a:t>
            </a:r>
            <a:r>
              <a:rPr lang="en-US" altLang="zh-CN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QQ</a:t>
            </a:r>
            <a:r>
              <a:rPr lang="zh-CN" altLang="en-US" sz="1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头像、是文字，只要在你电脑屏幕里，只要可以截图下来，那都是一张图片。如果不理解继续往下看，一定理解。</a:t>
            </a:r>
            <a:endParaRPr lang="zh-CN" altLang="en-US" sz="1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8880" y="3860800"/>
            <a:ext cx="67056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这个游戏背包是一张图片，如果我脚本运行途中在打怪，按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键弹出背包，那么我如何用图片来判断这个背包是不是满了。</a:t>
            </a:r>
            <a:endParaRPr lang="zh-CN" altLang="en-US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15920" y="1196975"/>
            <a:ext cx="3230245" cy="24866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87675" y="4436745"/>
            <a:ext cx="3128010" cy="32448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21005" y="4843780"/>
            <a:ext cx="84385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那我这么截图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，就让软件按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键先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打开背包后，下一步去识别，这里有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个空格子，旁边是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个锁的样式，如果识别截图结果完全一模一样，就代表识别成功，识图成功就代表背包此刻还能撑一撑，还没满，起码有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个格子还是空的。</a:t>
            </a:r>
            <a:endParaRPr lang="zh-CN" altLang="en-US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1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再想下，如果识图失败，是不是就代表这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个空格子当中起码有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个被填了东西，和原来图片不一样，所以背包快满了。</a:t>
            </a:r>
            <a:endParaRPr lang="zh-CN" altLang="en-US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所以只要懂了万物都是一张图片的道理，之后难的无非是自身正确的逻辑，这个人与人之间的差距天壤之别，篇幅受限我只能举部分例子，教程我已修改数十次，已尽最大努力通俗易懂，记住，万物皆是图，哪怕他是动态的，哪怕他是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3D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的，也是图，都可以用逻辑解释得通，</a:t>
            </a:r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只是在软件的操作上会略微不一样而已。</a:t>
            </a:r>
            <a:endParaRPr lang="zh-CN" altLang="en-US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内容占位符 1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99385" y="116840"/>
            <a:ext cx="4110355" cy="8121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39975" y="981075"/>
            <a:ext cx="62890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00B0F0"/>
                </a:solidFill>
              </a:rPr>
              <a:t>说一下识图首先得会截图，点击截图之后，截好了，双击截图位置保存</a:t>
            </a:r>
            <a:endParaRPr lang="zh-CN" altLang="en-US" sz="1200" b="1">
              <a:solidFill>
                <a:srgbClr val="00B0F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560" y="1360170"/>
            <a:ext cx="2828925" cy="317881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915920" y="2348865"/>
            <a:ext cx="6195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00B0F0"/>
                </a:solidFill>
              </a:rPr>
              <a:t>如果我要点这个随时都在移动的宠物，左边截图就是错的，因为软件比人更严谨，这个图片掺杂了太多其他因素，如果这个地板变了，像左边这样截图识别起来就是不稳定的，应该像下面这样截就对了：</a:t>
            </a:r>
            <a:endParaRPr lang="zh-CN" altLang="en-US" sz="1200" b="1">
              <a:solidFill>
                <a:srgbClr val="00B0F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91865" y="3789045"/>
            <a:ext cx="401955" cy="3244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83710" y="3660775"/>
            <a:ext cx="452755" cy="4527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126355" y="3747770"/>
            <a:ext cx="307340" cy="3505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68035" y="3893185"/>
            <a:ext cx="375920" cy="20510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2864485" y="4234180"/>
            <a:ext cx="61950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/>
              <a:t>这样截图就都是对的，尽量截取得小一点部位，</a:t>
            </a:r>
            <a:r>
              <a:rPr lang="zh-CN" altLang="en-US" sz="1200" b="1">
                <a:solidFill>
                  <a:srgbClr val="FF0000"/>
                </a:solidFill>
              </a:rPr>
              <a:t>告诉软件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地板不需要识别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6146" name="内容占位符 3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23495" y="4463415"/>
            <a:ext cx="9120505" cy="102933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zh-CN" sz="1200" b="1"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     </a:t>
            </a:r>
            <a:endParaRPr lang="zh-CN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sz="1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sz="12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重点：</a:t>
            </a:r>
            <a:r>
              <a:rPr lang="zh-CN" altLang="en-US" sz="12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可多选寻找图片，可以选择多张截取的图片，待找图时，多图里找到任意一张就操作，操作是首先找到的那张，主要就是用来干动态图，具体怎么干动态图，后面我会单独讲，</a:t>
            </a:r>
            <a:r>
              <a:rPr lang="en-US" altLang="zh-CN" sz="12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12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点上图的这个，直接批量选截取的图即可，电脑的快捷键是按住键盘的</a:t>
            </a:r>
            <a:r>
              <a:rPr lang="en-US" altLang="zh-CN" sz="12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ctrl</a:t>
            </a:r>
            <a:r>
              <a:rPr lang="zh-CN" altLang="en-US" sz="12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不松就是多选，这是</a:t>
            </a:r>
            <a:r>
              <a:rPr lang="en-US" altLang="zh-CN" sz="12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22</a:t>
            </a:r>
            <a:r>
              <a:rPr lang="zh-CN" altLang="en-US" sz="12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12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sz="12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sz="12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30</a:t>
            </a:r>
            <a:r>
              <a:rPr lang="zh-CN" altLang="en-US" sz="12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号更新加强的功能。</a:t>
            </a:r>
            <a:endParaRPr lang="zh-CN" altLang="en-US" sz="1200" b="1">
              <a:solidFill>
                <a:schemeClr val="accent2">
                  <a:lumMod val="60000"/>
                  <a:lumOff val="4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491865" y="5589270"/>
            <a:ext cx="281940" cy="1879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9250" y="6093460"/>
            <a:ext cx="82797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必须使用软件自带的截图进行截图识别，不要使用</a:t>
            </a:r>
            <a:r>
              <a:rPr lang="en-US" altLang="zh-CN">
                <a:sym typeface="+mn-ea"/>
              </a:rPr>
              <a:t>QQ</a:t>
            </a:r>
            <a:r>
              <a:rPr lang="zh-CN" altLang="en-US">
                <a:sym typeface="+mn-ea"/>
              </a:rPr>
              <a:t>截图等工具截图，因为它们不是无损截图的方式，不稳定，所以我干脆让其不支持。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COMMONDATA" val="eyJoZGlkIjoiYTdiMTRlMGFhMjdlMzQ2MDdmMjEwODQ1ZjgyNjkwOTg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6500</Words>
  <Application>WPS 演示</Application>
  <PresentationFormat/>
  <Paragraphs>188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按“↓”键依次慢慢看  不需要敲一个代码，搞定别人报价上千上万的脚本     支持：Win7/Win8/Win10/Win11  虚拟机/模拟器/服务器/租用云手机/手机投屏 将来（23年底）支持安卓实机，APP生成   部分杀毒可能报毒（火绒确定不报），但做生意不能太霸王不给客户解释，所以！  迷信层面：如果真的有毒有后门，作者及所有代理商出门被车撞死。  法律层面：如果迷信不管用，愿意接受法律制裁，各位大佬请监督。  事实层面：计算机软件著作权登记号2022SR1382346   软件名：键鼠大师，可百度“中国版权保护中心查询系统”进行查询</vt:lpstr>
      <vt:lpstr>PowerPoint 演示文稿</vt:lpstr>
      <vt:lpstr>PowerPoint 演示文稿</vt:lpstr>
      <vt:lpstr>PowerPoint 演示文稿</vt:lpstr>
      <vt:lpstr>录制小结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按序观看  几分钟搞定别人报价上千上万的脚本软件</dc:title>
  <dc:creator>PC</dc:creator>
  <cp:lastModifiedBy>PC</cp:lastModifiedBy>
  <cp:revision>114</cp:revision>
  <dcterms:created xsi:type="dcterms:W3CDTF">2023-01-03T01:26:00Z</dcterms:created>
  <dcterms:modified xsi:type="dcterms:W3CDTF">2023-06-09T18:54:02Z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2071ABB7465249B3998C2A971260977E</vt:lpwstr>
  </property>
</Properties>
</file>